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9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50" r:id="rId12"/>
    <p:sldId id="115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go to a top university in the UK or US,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7 on the IELTS is probably a must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score of 60 on the TOEFL is enough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take both the TOEFL and IELTS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a 7.5 on the IELTS for post-graduate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top schools, you will probably need at least a 7.”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如果你要去英国或美国的顶尖大学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雅思成绩至少要达到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95396"/>
            <a:ext cx="11485848" cy="3231654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IELTS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fill-in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multiple choice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examiner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关键原因是雅思考试要求填空形式的答案而非选择题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且其口语部分由真人考官进行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而非电脑操作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11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3418353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1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95396"/>
            <a:ext cx="11485848" cy="441351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reasons for this are...”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；其中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reasons for this”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；谓语是系动词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；表语是由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引导的表语从句（说明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的具体内容）。在表语从句中：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the IELTS exam requires..., and its speaking section is done...”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是由并列连词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连接的两个分句：在分句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1“the IELTS exam requires fill-in answers as opposed to multiple choice”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IELTS exam”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“requires”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“fill-in answers”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；比较状语是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opposed to multiple choice”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相对于选择题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）；在分句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2“its speaking section is done with a real examiner instead of a computer”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speaking section”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done”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；方式状语是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a real examiner instead of a computer”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366895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19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主要介绍了雅思和托福这两个考试的特点、区别以及要求等。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42442"/>
            <a:ext cx="11485848" cy="149447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35878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97.jpg" descr="id:21474870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3065" y="1804171"/>
            <a:ext cx="6984478" cy="323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not like it, but learning English is necessary if you want to succeed abroad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just that, you have to show your knowledge of the English language on one of the two major English proficiency examinations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IELTS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雅思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the TOEFL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test you should take depends on your goal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TOEFL remains the top exam in the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IELTS is popular in the US while it has been already the better-liked test in the UK and Australia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also differences in the examinations themselves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measure the four main language requirements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speaking, reading, writing and listening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the exams are very different in their forms and methodology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“Compared with the TOEFL, the IELTS test requires you to actually have a grasp of the language and an ability to use it, rather than simply being well prepared for the test,” explains IELTS examiner Julian Fisher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reasons for this are that the IELTS exam requires fill-in answers as opposed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multiple choice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its speaking section is done with a real examiner instead of a computer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examinee is given a topic related to daily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face-to-face interview with a trained speaker of English allows for communicative interaction, which reflects real academic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workplace situations,” said senior exam marketing officer Pang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Shuai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scores do I need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IELTS, a band score of 5 to 7 is fine for the majority of undergraduate and post-graduate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top schools, you will probably need at least a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comes to the TOEFL, there is a range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范围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all depends on the colleges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Mediocre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will let you get by with a score as low as 60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top-tier university, on the other hand, you will need to score upwards of 100 points on your TOEFL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2 suggest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US, the TOEFL score is not as important as it once was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IELTS is more widely accepted than TOEFL by US schools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TOEFL score is liked better in Australian universities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Universities in the UK mainly see students’ IELTS scores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TOEFL remains the top exam in the US. But the IELTS is popular in the US while it has been already the better-liked test in the UK and Australia.”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雅思已经成为英国和澳大利亚的首选考试了。由此可推测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英国的大学主要看学生的雅思成绩。故选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7533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a difference between the TOEFL and the IELTS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TOEFL checks four English skills, while IELTS doesn’t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IELTS tests focus more on test-taking skills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no fill-in answers in the TOEFL tests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IELTS interviews test-takers on the computer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9698" y="742350"/>
            <a:ext cx="397866" cy="480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300" dirty="0"/>
              <a:t>C</a:t>
            </a:r>
            <a:endParaRPr lang="zh-CN" altLang="en-US" sz="23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24478"/>
            <a:ext cx="11485848" cy="349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“‘Compared with the TOEFL, the IELTS test requires you to actually have a grasp of the language and an ability to use it, rather than simply being well prepared for the test,’ explains IELTS examiner Julian Fisher.”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reasons for this are that the IELTS exam requires fill-in answers 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opposed to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multiple choice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3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选择题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its speaking section is done with a real examiner instead of a computer.”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雅思考试需要考生真正地掌握语言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而不仅仅是应试技巧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因为雅思考试中不仅有选择题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还有填空题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而托福考试中没有设置填空题。故选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704" y="4733517"/>
            <a:ext cx="5587478" cy="369381"/>
          </a:xfrm>
          <a:prstGeom prst="rect">
            <a:avLst/>
          </a:prstGeom>
        </p:spPr>
      </p:pic>
      <p:pic>
        <p:nvPicPr>
          <p:cNvPr id="8" name="箭头左.eps" descr="id:21474864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65127" y="4689090"/>
            <a:ext cx="393319" cy="27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of the face-to-face interview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exams should take this exam form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useful skill in one’s studies and at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exam form can make test-takers more 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test-taker can score high simply by preparing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475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“‘The face-to-face interview with a trained speaker of English allows for communicative interaction, which reflects real academic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workplace situations,’ said senior exam marketing officer Pang Shuai.”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庞帅认为面对面的面试对一个人的工作和学习比较有帮助。故选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845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2025-09-17T01:54:46Z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